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78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42D1-D709-4897-A493-75428AA2212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A4B1-2E0C-491B-8D43-6CCAB1AE7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42D1-D709-4897-A493-75428AA2212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A4B1-2E0C-491B-8D43-6CCAB1AE7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42D1-D709-4897-A493-75428AA2212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A4B1-2E0C-491B-8D43-6CCAB1AE7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42D1-D709-4897-A493-75428AA2212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A4B1-2E0C-491B-8D43-6CCAB1AE7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42D1-D709-4897-A493-75428AA2212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A4B1-2E0C-491B-8D43-6CCAB1AE7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42D1-D709-4897-A493-75428AA2212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A4B1-2E0C-491B-8D43-6CCAB1AE7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42D1-D709-4897-A493-75428AA2212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A4B1-2E0C-491B-8D43-6CCAB1AE7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42D1-D709-4897-A493-75428AA2212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A4B1-2E0C-491B-8D43-6CCAB1AE7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42D1-D709-4897-A493-75428AA2212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A4B1-2E0C-491B-8D43-6CCAB1AE7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42D1-D709-4897-A493-75428AA2212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A4B1-2E0C-491B-8D43-6CCAB1AE7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42D1-D709-4897-A493-75428AA2212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A4B1-2E0C-491B-8D43-6CCAB1AE7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242D1-D709-4897-A493-75428AA2212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CA4B1-2E0C-491B-8D43-6CCAB1AE7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Working with Hazardous Substances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Hazardous Substances</a:t>
            </a:r>
            <a:br>
              <a:rPr lang="en-US" dirty="0" smtClean="0"/>
            </a:br>
            <a:r>
              <a:rPr lang="en-US" dirty="0" smtClean="0"/>
              <a:t>and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Physical hazards</a:t>
            </a:r>
          </a:p>
          <a:p>
            <a:pPr lvl="1"/>
            <a:r>
              <a:rPr lang="en-US" dirty="0" smtClean="0"/>
              <a:t>Combustible liquids</a:t>
            </a:r>
          </a:p>
          <a:p>
            <a:pPr lvl="1"/>
            <a:r>
              <a:rPr lang="en-US" dirty="0" smtClean="0"/>
              <a:t>Explosives</a:t>
            </a:r>
          </a:p>
          <a:p>
            <a:pPr lvl="1"/>
            <a:r>
              <a:rPr lang="en-US" dirty="0" smtClean="0"/>
              <a:t>Reactive substances</a:t>
            </a:r>
          </a:p>
          <a:p>
            <a:pPr lvl="1"/>
            <a:r>
              <a:rPr lang="en-US" dirty="0" smtClean="0"/>
              <a:t>Water-reactive materials</a:t>
            </a:r>
          </a:p>
          <a:p>
            <a:pPr lvl="1"/>
            <a:r>
              <a:rPr lang="en-US" dirty="0" smtClean="0"/>
              <a:t>Other substances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Health hazards</a:t>
            </a:r>
          </a:p>
          <a:p>
            <a:pPr lvl="1"/>
            <a:r>
              <a:rPr lang="en-US" dirty="0" smtClean="0"/>
              <a:t>Corrosives</a:t>
            </a:r>
          </a:p>
          <a:p>
            <a:pPr lvl="1"/>
            <a:r>
              <a:rPr lang="en-US" dirty="0" smtClean="0"/>
              <a:t>Irritants</a:t>
            </a:r>
          </a:p>
          <a:p>
            <a:pPr lvl="1"/>
            <a:r>
              <a:rPr lang="en-US" dirty="0" smtClean="0"/>
              <a:t>Carcinogens</a:t>
            </a:r>
          </a:p>
          <a:p>
            <a:pPr lvl="1"/>
            <a:r>
              <a:rPr lang="en-US" dirty="0" smtClean="0"/>
              <a:t>Toxic agents</a:t>
            </a:r>
          </a:p>
          <a:p>
            <a:pPr lvl="1"/>
            <a:r>
              <a:rPr lang="en-US" dirty="0" smtClean="0"/>
              <a:t>Others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Hazardous Substances</a:t>
            </a:r>
            <a:br>
              <a:rPr lang="en-US" dirty="0" smtClean="0"/>
            </a:br>
            <a:r>
              <a:rPr lang="en-US" dirty="0" smtClean="0"/>
              <a:t>and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Routes of entry</a:t>
            </a:r>
          </a:p>
          <a:p>
            <a:pPr lvl="1"/>
            <a:r>
              <a:rPr lang="en-US" dirty="0" smtClean="0"/>
              <a:t>Inhalation = breathing mists, dusts, vapors, or particles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Absorption = being exposed to a hazardous material through your skin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Ingestion = swallowing something contaminated, touching hand to mouth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Labels and MSDS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OSHA Hazard Communication Standard = uniform requirements</a:t>
            </a:r>
          </a:p>
          <a:p>
            <a:r>
              <a:rPr lang="en-US" dirty="0" smtClean="0"/>
              <a:t>“Downstream” communication from manufacturers and importers to their customers</a:t>
            </a:r>
          </a:p>
          <a:p>
            <a:r>
              <a:rPr lang="en-US" dirty="0" smtClean="0"/>
              <a:t>Labels and MSDS</a:t>
            </a:r>
          </a:p>
          <a:p>
            <a:r>
              <a:rPr lang="en-US" dirty="0" smtClean="0"/>
              <a:t>Accessibility of MSDS to employees</a:t>
            </a:r>
          </a:p>
          <a:p>
            <a:r>
              <a:rPr lang="en-US" dirty="0" smtClean="0"/>
              <a:t>MSDS format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Safety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Know employer’s policy for access to MSDS</a:t>
            </a:r>
          </a:p>
          <a:p>
            <a:r>
              <a:rPr lang="en-US" dirty="0" smtClean="0"/>
              <a:t>Check MSDS before using a chemical</a:t>
            </a:r>
          </a:p>
          <a:p>
            <a:r>
              <a:rPr lang="en-US" dirty="0" smtClean="0"/>
              <a:t>Identify any hazards</a:t>
            </a:r>
          </a:p>
          <a:p>
            <a:r>
              <a:rPr lang="en-US" dirty="0" smtClean="0"/>
              <a:t>Follow MSDS guidelines, cautions, warnings</a:t>
            </a:r>
          </a:p>
          <a:p>
            <a:r>
              <a:rPr lang="en-US" dirty="0" smtClean="0"/>
              <a:t>Plan for emergency procedures in advance</a:t>
            </a:r>
          </a:p>
          <a:p>
            <a:r>
              <a:rPr lang="en-US" dirty="0" smtClean="0"/>
              <a:t>Refer to MSDS as needed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ky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SkyBlue</Template>
  <TotalTime>20</TotalTime>
  <Words>132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SkyBlue</vt:lpstr>
      <vt:lpstr>Working with Hazardous Substances</vt:lpstr>
      <vt:lpstr>Hazardous Substances and Safety</vt:lpstr>
      <vt:lpstr>Hazardous Substances and Safety</vt:lpstr>
      <vt:lpstr>Labels and MSDS</vt:lpstr>
      <vt:lpstr>General Safety Guidelines</vt:lpstr>
      <vt:lpstr>Questions?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with Hazardous Substances</dc:title>
  <dc:creator>CMAIL</dc:creator>
  <cp:lastModifiedBy>Tracy Boyington</cp:lastModifiedBy>
  <cp:revision>4</cp:revision>
  <dcterms:created xsi:type="dcterms:W3CDTF">2008-05-15T12:03:56Z</dcterms:created>
  <dcterms:modified xsi:type="dcterms:W3CDTF">2018-06-26T14:26:48Z</dcterms:modified>
</cp:coreProperties>
</file>